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6" r:id="rId3"/>
    <p:sldId id="258" r:id="rId4"/>
    <p:sldId id="262" r:id="rId5"/>
    <p:sldId id="264" r:id="rId6"/>
    <p:sldId id="263" r:id="rId7"/>
    <p:sldId id="259" r:id="rId8"/>
    <p:sldId id="265" r:id="rId9"/>
    <p:sldId id="266" r:id="rId10"/>
    <p:sldId id="261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63" autoAdjust="0"/>
    <p:restoredTop sz="92649"/>
  </p:normalViewPr>
  <p:slideViewPr>
    <p:cSldViewPr snapToGrid="0">
      <p:cViewPr varScale="1">
        <p:scale>
          <a:sx n="102" d="100"/>
          <a:sy n="102" d="100"/>
        </p:scale>
        <p:origin x="35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D536E-27A7-4482-B4A7-085F73F05DFA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26AE02-5BA8-4078-89CD-D93032CCCF39}">
      <dgm:prSet/>
      <dgm:spPr/>
      <dgm:t>
        <a:bodyPr/>
        <a:lstStyle/>
        <a:p>
          <a:r>
            <a:rPr lang="en-US"/>
            <a:t>Take</a:t>
          </a:r>
        </a:p>
      </dgm:t>
    </dgm:pt>
    <dgm:pt modelId="{88A7A1F6-4CFE-4473-B389-231B29EE8A00}" type="parTrans" cxnId="{8B424538-0429-441F-BD09-B36FADC31D39}">
      <dgm:prSet/>
      <dgm:spPr/>
      <dgm:t>
        <a:bodyPr/>
        <a:lstStyle/>
        <a:p>
          <a:endParaRPr lang="en-US"/>
        </a:p>
      </dgm:t>
    </dgm:pt>
    <dgm:pt modelId="{17675840-4F4B-47C5-87E1-CA343DE398A7}" type="sibTrans" cxnId="{8B424538-0429-441F-BD09-B36FADC31D39}">
      <dgm:prSet/>
      <dgm:spPr/>
      <dgm:t>
        <a:bodyPr/>
        <a:lstStyle/>
        <a:p>
          <a:endParaRPr lang="en-US"/>
        </a:p>
      </dgm:t>
    </dgm:pt>
    <dgm:pt modelId="{166ABBEC-2C98-45EF-AFCA-3ED17BE3CBBA}">
      <dgm:prSet/>
      <dgm:spPr/>
      <dgm:t>
        <a:bodyPr/>
        <a:lstStyle/>
        <a:p>
          <a:r>
            <a:rPr lang="en-US"/>
            <a:t>Take your Phone Camera</a:t>
          </a:r>
        </a:p>
      </dgm:t>
    </dgm:pt>
    <dgm:pt modelId="{7351A33F-51DE-496B-BA14-9133F910D04F}" type="parTrans" cxnId="{613C405C-1C8A-4943-A3A1-21FBC62D937B}">
      <dgm:prSet/>
      <dgm:spPr/>
      <dgm:t>
        <a:bodyPr/>
        <a:lstStyle/>
        <a:p>
          <a:endParaRPr lang="en-US"/>
        </a:p>
      </dgm:t>
    </dgm:pt>
    <dgm:pt modelId="{EE29D6E2-6D05-4595-A8FF-0385C566E247}" type="sibTrans" cxnId="{613C405C-1C8A-4943-A3A1-21FBC62D937B}">
      <dgm:prSet/>
      <dgm:spPr/>
      <dgm:t>
        <a:bodyPr/>
        <a:lstStyle/>
        <a:p>
          <a:endParaRPr lang="en-US"/>
        </a:p>
      </dgm:t>
    </dgm:pt>
    <dgm:pt modelId="{00D7A733-1F9C-4DE8-BA0D-A3A67D1C2B9F}">
      <dgm:prSet/>
      <dgm:spPr/>
      <dgm:t>
        <a:bodyPr/>
        <a:lstStyle/>
        <a:p>
          <a:r>
            <a:rPr lang="en-US"/>
            <a:t>Focus over</a:t>
          </a:r>
        </a:p>
      </dgm:t>
    </dgm:pt>
    <dgm:pt modelId="{F64C9BBF-8CC2-40F5-A80D-990BC074C2C6}" type="parTrans" cxnId="{E7BA8EC8-37DB-4500-9D20-732414C827D4}">
      <dgm:prSet/>
      <dgm:spPr/>
      <dgm:t>
        <a:bodyPr/>
        <a:lstStyle/>
        <a:p>
          <a:endParaRPr lang="en-US"/>
        </a:p>
      </dgm:t>
    </dgm:pt>
    <dgm:pt modelId="{7E37E2B4-D31A-4D7D-BB4D-3B7483A3B0F9}" type="sibTrans" cxnId="{E7BA8EC8-37DB-4500-9D20-732414C827D4}">
      <dgm:prSet/>
      <dgm:spPr/>
      <dgm:t>
        <a:bodyPr/>
        <a:lstStyle/>
        <a:p>
          <a:endParaRPr lang="en-US"/>
        </a:p>
      </dgm:t>
    </dgm:pt>
    <dgm:pt modelId="{2C8CD6D9-C2BB-4DBF-A35A-91E496DA1C08}">
      <dgm:prSet/>
      <dgm:spPr/>
      <dgm:t>
        <a:bodyPr/>
        <a:lstStyle/>
        <a:p>
          <a:r>
            <a:rPr lang="en-US"/>
            <a:t>Focus over the QR Code</a:t>
          </a:r>
        </a:p>
      </dgm:t>
    </dgm:pt>
    <dgm:pt modelId="{6B7E3249-32C1-47F3-9D01-CCE8C7D93A67}" type="parTrans" cxnId="{60EA3AE9-A67A-4759-B3ED-95B2B3B33A05}">
      <dgm:prSet/>
      <dgm:spPr/>
      <dgm:t>
        <a:bodyPr/>
        <a:lstStyle/>
        <a:p>
          <a:endParaRPr lang="en-US"/>
        </a:p>
      </dgm:t>
    </dgm:pt>
    <dgm:pt modelId="{76BF7D9B-0C38-4C77-B699-CC0870AC6B4D}" type="sibTrans" cxnId="{60EA3AE9-A67A-4759-B3ED-95B2B3B33A05}">
      <dgm:prSet/>
      <dgm:spPr/>
      <dgm:t>
        <a:bodyPr/>
        <a:lstStyle/>
        <a:p>
          <a:endParaRPr lang="en-US"/>
        </a:p>
      </dgm:t>
    </dgm:pt>
    <dgm:pt modelId="{DF466CFA-3916-46E1-A4A7-9D1129EC672D}">
      <dgm:prSet/>
      <dgm:spPr/>
      <dgm:t>
        <a:bodyPr/>
        <a:lstStyle/>
        <a:p>
          <a:r>
            <a:rPr lang="en-US"/>
            <a:t>Touch</a:t>
          </a:r>
        </a:p>
      </dgm:t>
    </dgm:pt>
    <dgm:pt modelId="{E20BA048-6BC4-47FE-B061-BE00AB40AC55}" type="parTrans" cxnId="{CC95A0FC-5ED6-4CAE-8A61-C331CF93D85D}">
      <dgm:prSet/>
      <dgm:spPr/>
      <dgm:t>
        <a:bodyPr/>
        <a:lstStyle/>
        <a:p>
          <a:endParaRPr lang="en-US"/>
        </a:p>
      </dgm:t>
    </dgm:pt>
    <dgm:pt modelId="{A93CA98F-BE6B-4F0A-874D-14E08DF4B87D}" type="sibTrans" cxnId="{CC95A0FC-5ED6-4CAE-8A61-C331CF93D85D}">
      <dgm:prSet/>
      <dgm:spPr/>
      <dgm:t>
        <a:bodyPr/>
        <a:lstStyle/>
        <a:p>
          <a:endParaRPr lang="en-US"/>
        </a:p>
      </dgm:t>
    </dgm:pt>
    <dgm:pt modelId="{B0E649D6-7072-4AC4-9F20-C85697A94237}">
      <dgm:prSet/>
      <dgm:spPr/>
      <dgm:t>
        <a:bodyPr/>
        <a:lstStyle/>
        <a:p>
          <a:r>
            <a:rPr lang="en-US"/>
            <a:t>Touch the yellow indicator that says ’Open In Chrome’              </a:t>
          </a:r>
        </a:p>
      </dgm:t>
    </dgm:pt>
    <dgm:pt modelId="{D4E22FF7-4B81-44B5-9B46-58C3C822EC5C}" type="parTrans" cxnId="{E833190D-0AA5-4024-ACFC-30A80CE1E227}">
      <dgm:prSet/>
      <dgm:spPr/>
      <dgm:t>
        <a:bodyPr/>
        <a:lstStyle/>
        <a:p>
          <a:endParaRPr lang="en-US"/>
        </a:p>
      </dgm:t>
    </dgm:pt>
    <dgm:pt modelId="{2D8A7D31-5362-4431-9DE6-7A6D604CB2BC}" type="sibTrans" cxnId="{E833190D-0AA5-4024-ACFC-30A80CE1E227}">
      <dgm:prSet/>
      <dgm:spPr/>
      <dgm:t>
        <a:bodyPr/>
        <a:lstStyle/>
        <a:p>
          <a:endParaRPr lang="en-US"/>
        </a:p>
      </dgm:t>
    </dgm:pt>
    <dgm:pt modelId="{DF8A085B-C432-C747-A898-BD8B62BACEF3}" type="pres">
      <dgm:prSet presAssocID="{DF1D536E-27A7-4482-B4A7-085F73F05DFA}" presName="Name0" presStyleCnt="0">
        <dgm:presLayoutVars>
          <dgm:dir/>
          <dgm:animLvl val="lvl"/>
          <dgm:resizeHandles val="exact"/>
        </dgm:presLayoutVars>
      </dgm:prSet>
      <dgm:spPr/>
    </dgm:pt>
    <dgm:pt modelId="{738B26DE-23A5-3740-85D3-7D2FCE3CC4E5}" type="pres">
      <dgm:prSet presAssocID="{8F26AE02-5BA8-4078-89CD-D93032CCCF39}" presName="linNode" presStyleCnt="0"/>
      <dgm:spPr/>
    </dgm:pt>
    <dgm:pt modelId="{FD42A3FB-B22B-944F-A878-9904BC36EC78}" type="pres">
      <dgm:prSet presAssocID="{8F26AE02-5BA8-4078-89CD-D93032CCCF39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8A11A79B-04DB-E74E-87A5-6886742C1FD3}" type="pres">
      <dgm:prSet presAssocID="{8F26AE02-5BA8-4078-89CD-D93032CCCF39}" presName="descendantText" presStyleLbl="alignNode1" presStyleIdx="0" presStyleCnt="3">
        <dgm:presLayoutVars>
          <dgm:bulletEnabled/>
        </dgm:presLayoutVars>
      </dgm:prSet>
      <dgm:spPr/>
    </dgm:pt>
    <dgm:pt modelId="{A399E595-ED44-B34F-973C-8971FFEFE23C}" type="pres">
      <dgm:prSet presAssocID="{17675840-4F4B-47C5-87E1-CA343DE398A7}" presName="sp" presStyleCnt="0"/>
      <dgm:spPr/>
    </dgm:pt>
    <dgm:pt modelId="{423E8DC0-E43D-4E4C-B2AC-08C5B8AB89A8}" type="pres">
      <dgm:prSet presAssocID="{00D7A733-1F9C-4DE8-BA0D-A3A67D1C2B9F}" presName="linNode" presStyleCnt="0"/>
      <dgm:spPr/>
    </dgm:pt>
    <dgm:pt modelId="{27718D26-E43A-3144-97CA-A1297EF3B019}" type="pres">
      <dgm:prSet presAssocID="{00D7A733-1F9C-4DE8-BA0D-A3A67D1C2B9F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77794DDA-898E-D748-B593-C941A3D482D8}" type="pres">
      <dgm:prSet presAssocID="{00D7A733-1F9C-4DE8-BA0D-A3A67D1C2B9F}" presName="descendantText" presStyleLbl="alignNode1" presStyleIdx="1" presStyleCnt="3">
        <dgm:presLayoutVars>
          <dgm:bulletEnabled/>
        </dgm:presLayoutVars>
      </dgm:prSet>
      <dgm:spPr/>
    </dgm:pt>
    <dgm:pt modelId="{31E092E5-D76A-A543-B966-6E0773BB7CD1}" type="pres">
      <dgm:prSet presAssocID="{7E37E2B4-D31A-4D7D-BB4D-3B7483A3B0F9}" presName="sp" presStyleCnt="0"/>
      <dgm:spPr/>
    </dgm:pt>
    <dgm:pt modelId="{92E6A393-96CC-B646-ACE8-F3E173110659}" type="pres">
      <dgm:prSet presAssocID="{DF466CFA-3916-46E1-A4A7-9D1129EC672D}" presName="linNode" presStyleCnt="0"/>
      <dgm:spPr/>
    </dgm:pt>
    <dgm:pt modelId="{8E80896B-7B2B-0E41-A39B-BF31C395B24D}" type="pres">
      <dgm:prSet presAssocID="{DF466CFA-3916-46E1-A4A7-9D1129EC672D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AEE5F431-00CA-4E45-B088-D26563A76DDA}" type="pres">
      <dgm:prSet presAssocID="{DF466CFA-3916-46E1-A4A7-9D1129EC672D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E833190D-0AA5-4024-ACFC-30A80CE1E227}" srcId="{DF466CFA-3916-46E1-A4A7-9D1129EC672D}" destId="{B0E649D6-7072-4AC4-9F20-C85697A94237}" srcOrd="0" destOrd="0" parTransId="{D4E22FF7-4B81-44B5-9B46-58C3C822EC5C}" sibTransId="{2D8A7D31-5362-4431-9DE6-7A6D604CB2BC}"/>
    <dgm:cxn modelId="{8B424538-0429-441F-BD09-B36FADC31D39}" srcId="{DF1D536E-27A7-4482-B4A7-085F73F05DFA}" destId="{8F26AE02-5BA8-4078-89CD-D93032CCCF39}" srcOrd="0" destOrd="0" parTransId="{88A7A1F6-4CFE-4473-B389-231B29EE8A00}" sibTransId="{17675840-4F4B-47C5-87E1-CA343DE398A7}"/>
    <dgm:cxn modelId="{4D562639-0B1C-6F43-A4D2-730B3B4E8DB9}" type="presOf" srcId="{8F26AE02-5BA8-4078-89CD-D93032CCCF39}" destId="{FD42A3FB-B22B-944F-A878-9904BC36EC78}" srcOrd="0" destOrd="0" presId="urn:microsoft.com/office/officeart/2016/7/layout/VerticalHollowActionList"/>
    <dgm:cxn modelId="{0D562F4B-B3A6-8E40-A46E-D8E93911EA4A}" type="presOf" srcId="{166ABBEC-2C98-45EF-AFCA-3ED17BE3CBBA}" destId="{8A11A79B-04DB-E74E-87A5-6886742C1FD3}" srcOrd="0" destOrd="0" presId="urn:microsoft.com/office/officeart/2016/7/layout/VerticalHollowActionList"/>
    <dgm:cxn modelId="{B5F3514F-8671-DA49-BD8E-909E8BF7637E}" type="presOf" srcId="{DF1D536E-27A7-4482-B4A7-085F73F05DFA}" destId="{DF8A085B-C432-C747-A898-BD8B62BACEF3}" srcOrd="0" destOrd="0" presId="urn:microsoft.com/office/officeart/2016/7/layout/VerticalHollowActionList"/>
    <dgm:cxn modelId="{613C405C-1C8A-4943-A3A1-21FBC62D937B}" srcId="{8F26AE02-5BA8-4078-89CD-D93032CCCF39}" destId="{166ABBEC-2C98-45EF-AFCA-3ED17BE3CBBA}" srcOrd="0" destOrd="0" parTransId="{7351A33F-51DE-496B-BA14-9133F910D04F}" sibTransId="{EE29D6E2-6D05-4595-A8FF-0385C566E247}"/>
    <dgm:cxn modelId="{8704B878-1685-6548-8BEE-C7165B220658}" type="presOf" srcId="{2C8CD6D9-C2BB-4DBF-A35A-91E496DA1C08}" destId="{77794DDA-898E-D748-B593-C941A3D482D8}" srcOrd="0" destOrd="0" presId="urn:microsoft.com/office/officeart/2016/7/layout/VerticalHollowActionList"/>
    <dgm:cxn modelId="{E7BA8EC8-37DB-4500-9D20-732414C827D4}" srcId="{DF1D536E-27A7-4482-B4A7-085F73F05DFA}" destId="{00D7A733-1F9C-4DE8-BA0D-A3A67D1C2B9F}" srcOrd="1" destOrd="0" parTransId="{F64C9BBF-8CC2-40F5-A80D-990BC074C2C6}" sibTransId="{7E37E2B4-D31A-4D7D-BB4D-3B7483A3B0F9}"/>
    <dgm:cxn modelId="{29162AD4-C878-DD4F-A3C7-91E98D607FFD}" type="presOf" srcId="{DF466CFA-3916-46E1-A4A7-9D1129EC672D}" destId="{8E80896B-7B2B-0E41-A39B-BF31C395B24D}" srcOrd="0" destOrd="0" presId="urn:microsoft.com/office/officeart/2016/7/layout/VerticalHollowActionList"/>
    <dgm:cxn modelId="{ABCAE7E3-E18E-974F-AEFE-9803548C6370}" type="presOf" srcId="{00D7A733-1F9C-4DE8-BA0D-A3A67D1C2B9F}" destId="{27718D26-E43A-3144-97CA-A1297EF3B019}" srcOrd="0" destOrd="0" presId="urn:microsoft.com/office/officeart/2016/7/layout/VerticalHollowActionList"/>
    <dgm:cxn modelId="{60EA3AE9-A67A-4759-B3ED-95B2B3B33A05}" srcId="{00D7A733-1F9C-4DE8-BA0D-A3A67D1C2B9F}" destId="{2C8CD6D9-C2BB-4DBF-A35A-91E496DA1C08}" srcOrd="0" destOrd="0" parTransId="{6B7E3249-32C1-47F3-9D01-CCE8C7D93A67}" sibTransId="{76BF7D9B-0C38-4C77-B699-CC0870AC6B4D}"/>
    <dgm:cxn modelId="{8A5B3DF9-D521-4340-8829-35E99CBD6AC8}" type="presOf" srcId="{B0E649D6-7072-4AC4-9F20-C85697A94237}" destId="{AEE5F431-00CA-4E45-B088-D26563A76DDA}" srcOrd="0" destOrd="0" presId="urn:microsoft.com/office/officeart/2016/7/layout/VerticalHollowActionList"/>
    <dgm:cxn modelId="{CC95A0FC-5ED6-4CAE-8A61-C331CF93D85D}" srcId="{DF1D536E-27A7-4482-B4A7-085F73F05DFA}" destId="{DF466CFA-3916-46E1-A4A7-9D1129EC672D}" srcOrd="2" destOrd="0" parTransId="{E20BA048-6BC4-47FE-B061-BE00AB40AC55}" sibTransId="{A93CA98F-BE6B-4F0A-874D-14E08DF4B87D}"/>
    <dgm:cxn modelId="{209D5D03-9279-6449-9CD4-898C3C1DEBCF}" type="presParOf" srcId="{DF8A085B-C432-C747-A898-BD8B62BACEF3}" destId="{738B26DE-23A5-3740-85D3-7D2FCE3CC4E5}" srcOrd="0" destOrd="0" presId="urn:microsoft.com/office/officeart/2016/7/layout/VerticalHollowActionList"/>
    <dgm:cxn modelId="{9AB2A544-9539-EB42-A1FE-FB2FC6893E95}" type="presParOf" srcId="{738B26DE-23A5-3740-85D3-7D2FCE3CC4E5}" destId="{FD42A3FB-B22B-944F-A878-9904BC36EC78}" srcOrd="0" destOrd="0" presId="urn:microsoft.com/office/officeart/2016/7/layout/VerticalHollowActionList"/>
    <dgm:cxn modelId="{721979B5-541D-1F40-A977-C5DAD80F2681}" type="presParOf" srcId="{738B26DE-23A5-3740-85D3-7D2FCE3CC4E5}" destId="{8A11A79B-04DB-E74E-87A5-6886742C1FD3}" srcOrd="1" destOrd="0" presId="urn:microsoft.com/office/officeart/2016/7/layout/VerticalHollowActionList"/>
    <dgm:cxn modelId="{53403DA7-98B1-0546-A345-8E8FCE857B13}" type="presParOf" srcId="{DF8A085B-C432-C747-A898-BD8B62BACEF3}" destId="{A399E595-ED44-B34F-973C-8971FFEFE23C}" srcOrd="1" destOrd="0" presId="urn:microsoft.com/office/officeart/2016/7/layout/VerticalHollowActionList"/>
    <dgm:cxn modelId="{293C6351-80CB-BB42-AE4E-7CAA86A9F81A}" type="presParOf" srcId="{DF8A085B-C432-C747-A898-BD8B62BACEF3}" destId="{423E8DC0-E43D-4E4C-B2AC-08C5B8AB89A8}" srcOrd="2" destOrd="0" presId="urn:microsoft.com/office/officeart/2016/7/layout/VerticalHollowActionList"/>
    <dgm:cxn modelId="{56445AE5-3845-2D46-8D31-7AE1F8D6AA19}" type="presParOf" srcId="{423E8DC0-E43D-4E4C-B2AC-08C5B8AB89A8}" destId="{27718D26-E43A-3144-97CA-A1297EF3B019}" srcOrd="0" destOrd="0" presId="urn:microsoft.com/office/officeart/2016/7/layout/VerticalHollowActionList"/>
    <dgm:cxn modelId="{CB2F107E-2291-E343-A0ED-C15FFE943A3A}" type="presParOf" srcId="{423E8DC0-E43D-4E4C-B2AC-08C5B8AB89A8}" destId="{77794DDA-898E-D748-B593-C941A3D482D8}" srcOrd="1" destOrd="0" presId="urn:microsoft.com/office/officeart/2016/7/layout/VerticalHollowActionList"/>
    <dgm:cxn modelId="{32BD0818-66B1-B040-999B-C922B5848EC1}" type="presParOf" srcId="{DF8A085B-C432-C747-A898-BD8B62BACEF3}" destId="{31E092E5-D76A-A543-B966-6E0773BB7CD1}" srcOrd="3" destOrd="0" presId="urn:microsoft.com/office/officeart/2016/7/layout/VerticalHollowActionList"/>
    <dgm:cxn modelId="{DAED3126-C21D-8740-ABAF-843A3FFE278C}" type="presParOf" srcId="{DF8A085B-C432-C747-A898-BD8B62BACEF3}" destId="{92E6A393-96CC-B646-ACE8-F3E173110659}" srcOrd="4" destOrd="0" presId="urn:microsoft.com/office/officeart/2016/7/layout/VerticalHollowActionList"/>
    <dgm:cxn modelId="{EEDC7D2A-3C46-6949-901B-DE61484C582E}" type="presParOf" srcId="{92E6A393-96CC-B646-ACE8-F3E173110659}" destId="{8E80896B-7B2B-0E41-A39B-BF31C395B24D}" srcOrd="0" destOrd="0" presId="urn:microsoft.com/office/officeart/2016/7/layout/VerticalHollowActionList"/>
    <dgm:cxn modelId="{98B31B51-7558-9343-8EDC-18B08233D7C2}" type="presParOf" srcId="{92E6A393-96CC-B646-ACE8-F3E173110659}" destId="{AEE5F431-00CA-4E45-B088-D26563A76DDA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1A79B-04DB-E74E-87A5-6886742C1FD3}">
      <dsp:nvSpPr>
        <dsp:cNvPr id="0" name=""/>
        <dsp:cNvSpPr/>
      </dsp:nvSpPr>
      <dsp:spPr>
        <a:xfrm>
          <a:off x="994636" y="1413"/>
          <a:ext cx="3978544" cy="1449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95" tIns="368095" rIns="77195" bIns="36809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Take your Phone Camera</a:t>
          </a:r>
        </a:p>
      </dsp:txBody>
      <dsp:txXfrm>
        <a:off x="994636" y="1413"/>
        <a:ext cx="3978544" cy="1449194"/>
      </dsp:txXfrm>
    </dsp:sp>
    <dsp:sp modelId="{FD42A3FB-B22B-944F-A878-9904BC36EC78}">
      <dsp:nvSpPr>
        <dsp:cNvPr id="0" name=""/>
        <dsp:cNvSpPr/>
      </dsp:nvSpPr>
      <dsp:spPr>
        <a:xfrm>
          <a:off x="0" y="1413"/>
          <a:ext cx="994636" cy="144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33" tIns="143148" rIns="52633" bIns="14314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Take</a:t>
          </a:r>
        </a:p>
      </dsp:txBody>
      <dsp:txXfrm>
        <a:off x="0" y="1413"/>
        <a:ext cx="994636" cy="1449194"/>
      </dsp:txXfrm>
    </dsp:sp>
    <dsp:sp modelId="{77794DDA-898E-D748-B593-C941A3D482D8}">
      <dsp:nvSpPr>
        <dsp:cNvPr id="0" name=""/>
        <dsp:cNvSpPr/>
      </dsp:nvSpPr>
      <dsp:spPr>
        <a:xfrm>
          <a:off x="994636" y="1537560"/>
          <a:ext cx="3978544" cy="1449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95" tIns="368095" rIns="77195" bIns="36809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Focus over the QR Code</a:t>
          </a:r>
        </a:p>
      </dsp:txBody>
      <dsp:txXfrm>
        <a:off x="994636" y="1537560"/>
        <a:ext cx="3978544" cy="1449194"/>
      </dsp:txXfrm>
    </dsp:sp>
    <dsp:sp modelId="{27718D26-E43A-3144-97CA-A1297EF3B019}">
      <dsp:nvSpPr>
        <dsp:cNvPr id="0" name=""/>
        <dsp:cNvSpPr/>
      </dsp:nvSpPr>
      <dsp:spPr>
        <a:xfrm>
          <a:off x="0" y="1537560"/>
          <a:ext cx="994636" cy="144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33" tIns="143148" rIns="52633" bIns="14314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Focus over</a:t>
          </a:r>
        </a:p>
      </dsp:txBody>
      <dsp:txXfrm>
        <a:off x="0" y="1537560"/>
        <a:ext cx="994636" cy="1449194"/>
      </dsp:txXfrm>
    </dsp:sp>
    <dsp:sp modelId="{AEE5F431-00CA-4E45-B088-D26563A76DDA}">
      <dsp:nvSpPr>
        <dsp:cNvPr id="0" name=""/>
        <dsp:cNvSpPr/>
      </dsp:nvSpPr>
      <dsp:spPr>
        <a:xfrm>
          <a:off x="994636" y="3073706"/>
          <a:ext cx="3978544" cy="1449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95" tIns="368095" rIns="77195" bIns="36809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Touch the yellow indicator that says ’Open In Chrome’              </a:t>
          </a:r>
        </a:p>
      </dsp:txBody>
      <dsp:txXfrm>
        <a:off x="994636" y="3073706"/>
        <a:ext cx="3978544" cy="1449194"/>
      </dsp:txXfrm>
    </dsp:sp>
    <dsp:sp modelId="{8E80896B-7B2B-0E41-A39B-BF31C395B24D}">
      <dsp:nvSpPr>
        <dsp:cNvPr id="0" name=""/>
        <dsp:cNvSpPr/>
      </dsp:nvSpPr>
      <dsp:spPr>
        <a:xfrm>
          <a:off x="0" y="3073706"/>
          <a:ext cx="994636" cy="144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33" tIns="143148" rIns="52633" bIns="14314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Touch</a:t>
          </a:r>
        </a:p>
      </dsp:txBody>
      <dsp:txXfrm>
        <a:off x="0" y="3073706"/>
        <a:ext cx="994636" cy="1449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30T15:43:04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4122 706,'-68'-28,"1"1,0 0,0-2,-4-8,-2-1,-5 0,-3 2,-2 1,-3 3,-2 1,-1 3,5 5,0 4,2 5,0 2,3 3,2 3,4 1,3 1,5 2,2 1,6 0,0 1,2 0,1 0,0 2,1 1,-2 2,-1 1,1 3,-1 1,-4 3,-1 2,-6-1,0 1,-3 2,-1-1,-3 1,0 0,1-2,2 0,5 0,1-1,6-1,2-1,7-1,2-1,-41 11,5-2,-2-1,-10 2,45-9,-1 0,-2 1,0 0,2 1,2 1,-32 15,25-3,25-2,17-4,11 0,3 4,3 4,3 7,5 2,0 1,-2-1,-4-3,-4-3,0 1,1 1,2 3,3 10,6 8,7 8,10 4,11-1,10-3,5-3,0-5,-3-5,-7-7,-8-6,-3-2,-1 0,2 4,0 2,-3 0,0-2,-4-1,-4-4,-2-5,-3-1,-1-4,2 0,4 0,7 2,11 1,14 2,13 3,17 2,-39-16,2-1,2 1,1-1,0-1,0 0,-1 0,0 0,0 2,1 0,-1-1,-1 2,2 1,0 1,-1 0,-1-1,42 19,-8-1,-11-4,-7 0,-3 0,-1 0,1-1,4 0,1-2,2-3,3-4,6-5,9-5,11-7,-47-4,1-1,-1-1,0 0,45 0,-8 0,-5-3,1-4,4-5,3-9,-43 8,0-3,1-1,0-3,5-3,0-1,4-4,1-1,2-3,2-2,-1-2,1-1,-4 1,-2-1,-5 3,-2-2,-7 3,-3 0,27-31,-13-4,-6-8,-26 32,-2-3,4-6,-1-2,2-7,-1-2,4-7,-1-1,3-4,-1-2,0 0,-1-1,-2 2,-1 1,-3 4,-2 1,-3 5,-2 2,-3 3,-2 0,-3 3,-2 1,-1 3,-2 1,0-45,-3 14,-1 17,-7 14,-8 12,-7 9,-4 4,3 2,-1-2,2-4,-1-3,-3 0,-3 7,-2 8,0 9,1 6,0 9,-6 16,-18 23,13-9,-3 2,-13 7,-3-1,-9 2,-2-2,-2-2,1-5,6-5,1-4,10-5,3-2,-29 6,25-11,17-8,9-6,8 0,7 0,1 0,-4 0,-7 0,-19-5,-45-14,31 5,-4-1,-8-3,-1 0,0-1,2 2,13 2,3 2,-37-10,24 8,20 6,18 6,10 2,7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30T15:46:48.4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3803 298,'-70'0,"-10"0,-20 0,46-2,-2-1,-5-3,0-1,1-3,0-2,2 0,1-1,2 2,0 0,2 3,-1 2,-1 0,-1 1,-2 1,0 0,-2 1,-1-1,0-1,0-1,-2 0,-1-1,3-1,0-2,2-1,1 0,0 0,1-1,3 0,0-1,-1 2,0 1,2 1,0 1,2 1,0 1,-48 1,1 3,48 1,0 2,-1 1,0 3,0 3,-1 2,2 4,2 3,2 3,1 2,-41 21,1-2,-1-4,1-6,5-1,7-4,9 2,8 0,8 0,6-1,10-1,7 0,6 0,9 2,3 5,4 13,3 12,2 8,11 6,17-5,17-4,10-11,2-11,-2-6,-4-10,3-9,1-4,8-7,7-1,9-2,9-3,-40-4,1-1,6-3,2-3,6-2,3-4,7-3,1-2,6 1,1-2,-1-1,0 0,-8 1,-2 1,-12 4,-3 0,30-12,-24 9,-19 7,-12 2,-6 2,-1 3,3 3,8-1,9 3,13-1,13 2,14-1,10-3,4-1,-49 3,0 0,40-3,-10-1,-10 0,-11-2,-5-1,-4-2,-1-2,0-1,-1 0,1-2,3 2,5 0,3 1,1 2,-5 0,-4 3,-7 2,-6 1,-4 1,-4-3,-2 2,-1-1,-7 3,-10 2,-3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30T16:35:10.5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2097 701,'-71'-1,"-7"-10,-5-14,-8-13,42 17,-2-1,1 2,-2 1,-2 2,-2 2,-1-1,-1 1,-2 0,-1 1,-1 0,-1 1,0 0,1 1,0 0,1 1,1 0,0 0,3 1,1 0,4 0,2 0,-48-4,14 0,10 5,9 4,15 1,5 4,7 0,10 2,7 8,10 8,8 12,2 15,1 9,0 6,3 2,8-5,14-5,10-3,10-4,-1-6,-2 1,-11-5,-10 0,-7 5,-10 0,0 1,-4 3,0-4,0 1,0 2,0 1,0 9,0 7,0 4,0 1,0-3,0-6,0-6,0-1,3-5,6-3,4 4,5-5,-1 0,-3-1,-2-5,-4 1,0-1,0 0,1-3,3-1,1-1,6 6,5 12,6 7,5 9,5 1,5-3,10-3,10-5,7-5,9-4,2-1,0-5,-6-4,-7-6,2-5,7-10,16 1,-41-9,1-1,4 0,0-2,0 1,-1-1,-5-2,-2 0,41 0,-15 0,-7-7,1-10,-3-14,0-14,-4-5,-3-5,4-2,1-5,-6-7,-8 1,-10-4,-14-4,-10-5,-10-14,-8 42,0-3,0-13,0-5,0-18,0-7,0 23,0-4,0-1,0-9,0-2,0 0,0 0,0 1,0 1,0 6,0 2,0 3,-2-23,-4 8,-2 22,-7 8,-30-23,-20 39,-11 26,3 12,3 8,4 2,5 0,1 0,4 0,5-4,2-5,4-6,9-3,2-1,5-3,3 4,0-1,1 4,-2 7,-2 3,1 5,5 0,3 0,-1 0,-4 0,-8 4,-7 5,-4 8,-1 5,7 0,5-5,11-5,17-4,14-1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30T16:35:30.7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3944 307,'-72'0,"-13"0,34-1,-2-1,-11-1,-4-2,-13-4,-3-2,-4-3,-1 0,-3 1,0 0,3 1,1 0,6 4,2 0,5 1,2 1,6-1,4-1,7 3,3 0,-34-1,16 1,10 0,5 0,-5-3,-5-2,-6 0,0 0,2 0,-6-3,-5 2,-8-1,1 2,5 4,7-2,9 3,5 0,6 0,2 5,0 0,2 0,-4 0,-4 0,-2 0,-7 0,2 0,2 0,-1 0,4 0,3 0,5 0,5 0,6 0,8 0,5 0,5 0,4 0,7 0,7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16:36:23.82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nkEffects" value="pencil"/>
    </inkml:brush>
  </inkml:definitions>
  <inkml:trace contextRef="#ctx0" brushRef="#br0">8 0 16383,'-4'0'0,"0"0"0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16:36:33.5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953C2-2155-514E-9982-C2C011AB5830}" type="datetimeFigureOut">
              <a:rPr lang="en-US" smtClean="0"/>
              <a:t>11/2/25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EF4C-111D-FE49-B927-C2C0B8A15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75736-EFF0-7AE8-9918-8B3089876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965BF-BF96-B23C-ACA2-767D944DF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E4134-0032-F1ED-8FE1-7FB54F8A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41C-32D5-4EB0-9F8F-24E9AA9D4C4E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49A69-C537-472D-992C-EE23E31A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EB5C6-B094-1814-7C95-30518604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6ACF-FC3A-4CC6-80FA-96BA044D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2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CCA2-2C7A-6391-3B8F-76697502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CFA3B-D790-5A42-C405-E71F4E15D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A1267-216A-0597-AAD5-A619B42D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41C-32D5-4EB0-9F8F-24E9AA9D4C4E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0DBCD-FD26-FED2-DDC1-6A313129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18B21-2D77-27F1-1F8D-8357EC8B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6ACF-FC3A-4CC6-80FA-96BA044D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2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041E3-B95F-DD82-34BF-E5A7FE28B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05EAA-4424-F045-CCC3-4694E3DBB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2A89E-E2E9-244A-9B88-869A93FC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41C-32D5-4EB0-9F8F-24E9AA9D4C4E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FEE2-3014-9FC7-758A-605C48D6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BE257-8666-88F8-8BFA-32D56FD9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6ACF-FC3A-4CC6-80FA-96BA044D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7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AA4A-B323-1606-3F8B-D22D7E82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BA01-1F66-7443-1832-498B34BA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4B49D-DCFC-D105-B88A-8B767694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41C-32D5-4EB0-9F8F-24E9AA9D4C4E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066B9-6BE1-37C3-A3AF-DCE7FCEE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4B60B-BAE1-30D7-F7AD-D5345E07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6ACF-FC3A-4CC6-80FA-96BA044D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222E-4694-75AF-6134-5F4B8EB3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C4C77-ED9E-C9E3-C6EA-4343D87CF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66F6-D14D-E18E-65CA-8C5EDAA6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41C-32D5-4EB0-9F8F-24E9AA9D4C4E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C99D9-FB0E-4260-C9F7-24429CF5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01AD7-E7CC-676E-B2AE-5000343F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6ACF-FC3A-4CC6-80FA-96BA044D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4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936E-3D78-1DC1-B68B-62160913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0F11D-2260-4AA5-E734-BCD1357A5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BB241-CE4E-5977-52BB-B31379104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64F11-DF09-9C08-6B61-2722DC2B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41C-32D5-4EB0-9F8F-24E9AA9D4C4E}" type="datetimeFigureOut">
              <a:rPr lang="en-US" smtClean="0"/>
              <a:t>11/2/25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C157C-FD4E-0D18-8D1F-6726AE433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42B20-AFBC-3369-A325-B5F7C686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6ACF-FC3A-4CC6-80FA-96BA044D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47B44-388D-A644-42B0-A31EADCF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CAED6-DBCC-5E98-2697-06165E881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70339-CA39-CEFF-7DE2-5D1FDF5A8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D5DEB-0699-45D2-4C1B-2F12AA0EF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B5270-4523-5719-8323-21C13180E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045F0-6456-6C2B-7C0E-F3C627E5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41C-32D5-4EB0-9F8F-24E9AA9D4C4E}" type="datetimeFigureOut">
              <a:rPr lang="en-US" smtClean="0"/>
              <a:t>11/2/25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B1B658-A2FC-EFA8-FC67-F766D94F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2CB854-4043-1D55-EAEA-AAA10A3B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6ACF-FC3A-4CC6-80FA-96BA044D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7B78-ED08-D280-E672-9532DF19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77732-C3CB-C69F-D87A-A03D983A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41C-32D5-4EB0-9F8F-24E9AA9D4C4E}" type="datetimeFigureOut">
              <a:rPr lang="en-US" smtClean="0"/>
              <a:t>11/2/25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FEAAB-44CB-F6F6-43E9-613BE174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D6F02-B3CF-25BB-546E-9B1D981A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6ACF-FC3A-4CC6-80FA-96BA044D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4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FA960-652E-2801-7E73-1340373F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41C-32D5-4EB0-9F8F-24E9AA9D4C4E}" type="datetimeFigureOut">
              <a:rPr lang="en-US" smtClean="0"/>
              <a:t>11/2/25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31B1B-2A9E-A93F-844E-7EF55944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C87DE-5AC2-47F2-5EFE-AC666765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6ACF-FC3A-4CC6-80FA-96BA044D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6109-5CE9-1FE1-6633-64419975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79433-B7F3-24EF-298F-2331F119F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8121C-6F23-B220-11F3-CBD95DBA6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58386-756D-A987-A3F6-5F43B63B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41C-32D5-4EB0-9F8F-24E9AA9D4C4E}" type="datetimeFigureOut">
              <a:rPr lang="en-US" smtClean="0"/>
              <a:t>11/2/25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681CB-F832-01B0-F90A-04E6969E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A714D-7E4C-6AAB-7038-C9AAC06D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6ACF-FC3A-4CC6-80FA-96BA044D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5B10-1EEE-33DA-3E31-E7D72E6D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D5724-356D-B186-8632-9E6AA0955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0BA1E-F572-B343-3F06-D959CF3E1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FD5CA-F9AA-DF47-5E81-2808B1ED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41C-32D5-4EB0-9F8F-24E9AA9D4C4E}" type="datetimeFigureOut">
              <a:rPr lang="en-US" smtClean="0"/>
              <a:t>11/2/25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26E6A-4EDD-A11B-B14E-0094D531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F3664-C7D7-56F1-944D-310804A6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6ACF-FC3A-4CC6-80FA-96BA044D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4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9939F-2E78-01A9-7687-422C816B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893D7-F597-CA6F-84B6-1CFD856E3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22065-8E4A-E48B-FD3C-D280CB621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B41C-32D5-4EB0-9F8F-24E9AA9D4C4E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1428E-90D9-11F2-28DB-4D3ACDD0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09209-7360-0C14-3F39-F7F5E93C7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F6ACF-FC3A-4CC6-80FA-96BA044D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9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DA01C-BE50-06B9-E9C8-D6E110F0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 Woman’s Club of Raleigh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Gala 2025 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Givesmart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55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3BD3-D5C2-4D85-609C-46A090F0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Buy Tickets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5F9D1C-CD37-EAB8-CB95-20DC65940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80" y="1825625"/>
            <a:ext cx="8033239" cy="4351338"/>
          </a:xfrm>
        </p:spPr>
      </p:pic>
    </p:spTree>
    <p:extLst>
      <p:ext uri="{BB962C8B-B14F-4D97-AF65-F5344CB8AC3E}">
        <p14:creationId xmlns:p14="http://schemas.microsoft.com/office/powerpoint/2010/main" val="53572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926D-98E5-40A0-C331-C84B52D9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Donate Now!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8820C4-967B-7C71-D3FA-56828AC2D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7619" y="1825625"/>
            <a:ext cx="23367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BDB12-F6C8-F7E8-CDB0-1B4F3B40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3"/>
            <a:ext cx="6827745" cy="33683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5AB9E2-1D0B-8488-119A-ADA1F7994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5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7222-2032-A22A-17AE-242A6331A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382" y="452681"/>
            <a:ext cx="9051235" cy="1351722"/>
          </a:xfrm>
        </p:spPr>
        <p:txBody>
          <a:bodyPr>
            <a:normAutofit fontScale="90000"/>
          </a:bodyPr>
          <a:lstStyle/>
          <a:p>
            <a:r>
              <a:rPr lang="en-US" dirty="0"/>
              <a:t>TWCRGala2025.givesmart.com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9DADE-8429-6282-0167-32954F7A5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211" y="2080664"/>
            <a:ext cx="3988076" cy="3988076"/>
          </a:xfrm>
          <a:prstGeom prst="rect">
            <a:avLst/>
          </a:prstGeom>
        </p:spPr>
      </p:pic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125F6096-C245-04DB-BFFA-421757F98D1D}"/>
              </a:ext>
            </a:extLst>
          </p:cNvPr>
          <p:cNvGraphicFramePr/>
          <p:nvPr/>
        </p:nvGraphicFramePr>
        <p:xfrm>
          <a:off x="1122818" y="2300006"/>
          <a:ext cx="4973181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402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BDAF6-4D57-0827-BD97-A06D033F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TWCR Gala website – how to register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9CCD3E-2868-5CAD-AA84-70D31C9E1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80" y="1825625"/>
            <a:ext cx="8033239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93C724-AA65-6EA7-54C6-DFA6EFF1329B}"/>
                  </a:ext>
                </a:extLst>
              </p14:cNvPr>
              <p14:cNvContentPartPr/>
              <p14:nvPr/>
            </p14:nvContentPartPr>
            <p14:xfrm>
              <a:off x="8713975" y="1702391"/>
              <a:ext cx="1926000" cy="1059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93C724-AA65-6EA7-54C6-DFA6EFF132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0335" y="1594751"/>
                <a:ext cx="2033640" cy="12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32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EAFC-2DF6-3390-DB48-D379DF12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In / Register Now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19D1D9-6A98-85B2-6F7F-D7138FB3F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779" y="1825625"/>
            <a:ext cx="2960441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926644-0777-CEFB-5366-BD01573CA1E5}"/>
                  </a:ext>
                </a:extLst>
              </p14:cNvPr>
              <p14:cNvContentPartPr/>
              <p14:nvPr/>
            </p14:nvContentPartPr>
            <p14:xfrm>
              <a:off x="5986115" y="4926222"/>
              <a:ext cx="1407240" cy="403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926644-0777-CEFB-5366-BD01573CA1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2115" y="4818222"/>
                <a:ext cx="1514880" cy="6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953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46B5-8041-0074-82D7-70470B73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141"/>
            <a:ext cx="10515600" cy="1325563"/>
          </a:xfrm>
        </p:spPr>
        <p:txBody>
          <a:bodyPr/>
          <a:lstStyle/>
          <a:p>
            <a:r>
              <a:rPr lang="en-US" dirty="0"/>
              <a:t>Create an Account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C27B53-AD04-2446-005A-CE42A5106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670" y="1620350"/>
            <a:ext cx="2098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0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2907-4762-0746-C44C-A8FA3272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940" y="839449"/>
            <a:ext cx="6775555" cy="5337514"/>
          </a:xfrm>
        </p:spPr>
        <p:txBody>
          <a:bodyPr/>
          <a:lstStyle/>
          <a:p>
            <a:r>
              <a:rPr lang="en-US" b="1" dirty="0"/>
              <a:t>USERNAME</a:t>
            </a:r>
            <a:br>
              <a:rPr lang="en-US" dirty="0"/>
            </a:br>
            <a:r>
              <a:rPr lang="en-US" dirty="0"/>
              <a:t>	 Email address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PASSWORD</a:t>
            </a:r>
            <a:br>
              <a:rPr lang="en-US" dirty="0"/>
            </a:br>
            <a:r>
              <a:rPr lang="en-US" dirty="0"/>
              <a:t>	Birthdate with </a:t>
            </a:r>
            <a:r>
              <a:rPr lang="en-US" dirty="0" err="1"/>
              <a:t>Wc</a:t>
            </a:r>
            <a:r>
              <a:rPr lang="en-US" dirty="0"/>
              <a:t>! at the 	end</a:t>
            </a:r>
            <a:br>
              <a:rPr lang="en-US" dirty="0"/>
            </a:br>
            <a:r>
              <a:rPr lang="en-US" dirty="0"/>
              <a:t>		ex: 01011990Wc!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06088D-ADED-448A-78BC-459EB1C8E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835" y="1253331"/>
            <a:ext cx="19109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8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1F0B-A7BD-6B72-16A9-21D7875A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Welcome -- You are now registered!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128EC5-7952-36B3-E559-3FEE44F8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789" y="1825625"/>
            <a:ext cx="2872422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E84ED38-F387-2059-7CBC-EA1718BFB0EE}"/>
                  </a:ext>
                </a:extLst>
              </p14:cNvPr>
              <p14:cNvContentPartPr/>
              <p14:nvPr/>
            </p14:nvContentPartPr>
            <p14:xfrm>
              <a:off x="6923049" y="1416166"/>
              <a:ext cx="1010520" cy="1047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E84ED38-F387-2059-7CBC-EA1718BFB0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9049" y="1308166"/>
                <a:ext cx="1118160" cy="12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84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3784E-825C-ED16-18C0-5660C59A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Scroll down to Available for Purchase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AC43A7-75D9-DE7E-C22F-2E2C1F9FF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292" y="1825625"/>
            <a:ext cx="2153415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6CF206-9230-CDF5-13E4-10D711D17957}"/>
                  </a:ext>
                </a:extLst>
              </p14:cNvPr>
              <p14:cNvContentPartPr/>
              <p14:nvPr/>
            </p14:nvContentPartPr>
            <p14:xfrm>
              <a:off x="5337609" y="5938846"/>
              <a:ext cx="1419840" cy="11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6CF206-9230-CDF5-13E4-10D711D179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3969" y="5830846"/>
                <a:ext cx="1527480" cy="32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48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82A4-CF94-2429-B1D2-3BBE0EBF1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Purchase/Browse/</a:t>
            </a:r>
            <a:r>
              <a:rPr lang="en-US" dirty="0" err="1"/>
              <a:t>Bid&amp;Buy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82855B-ABFD-054E-CFB1-F72B04C57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204" y="1825625"/>
            <a:ext cx="2007591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30D024-2E80-3521-E810-E1BB34A0B671}"/>
                  </a:ext>
                </a:extLst>
              </p14:cNvPr>
              <p14:cNvContentPartPr/>
              <p14:nvPr/>
            </p14:nvContentPartPr>
            <p14:xfrm>
              <a:off x="2005449" y="1241926"/>
              <a:ext cx="324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30D024-2E80-3521-E810-E1BB34A0B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6449" y="1187926"/>
                <a:ext cx="208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BF099E-9AA9-CFBD-A757-1001F4BAA551}"/>
                  </a:ext>
                </a:extLst>
              </p14:cNvPr>
              <p14:cNvContentPartPr/>
              <p14:nvPr/>
            </p14:nvContentPartPr>
            <p14:xfrm>
              <a:off x="1052169" y="99100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BF099E-9AA9-CFBD-A757-1001F4BAA5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6049" y="984886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7E24168-C515-219A-2B84-3E90FB917E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559" y="1447986"/>
            <a:ext cx="5552882" cy="50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1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108</Words>
  <Application>Microsoft Macintosh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Woman’s Club of Raleigh Gala 2025  Givesmart </vt:lpstr>
      <vt:lpstr>TWCRGala2025.givesmart.com</vt:lpstr>
      <vt:lpstr>TWCR Gala website – how to register</vt:lpstr>
      <vt:lpstr>Sign In / Register Now</vt:lpstr>
      <vt:lpstr>Create an Account</vt:lpstr>
      <vt:lpstr>USERNAME   Email address  PASSWORD  Birthdate with Wc! at the  end   ex: 01011990Wc!</vt:lpstr>
      <vt:lpstr>Welcome -- You are now registered!</vt:lpstr>
      <vt:lpstr>Scroll down to Available for Purchase</vt:lpstr>
      <vt:lpstr>Purchase/Browse/Bid&amp;Buy</vt:lpstr>
      <vt:lpstr>Buy Tickets</vt:lpstr>
      <vt:lpstr>Donate Now!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Carpenter</dc:creator>
  <cp:lastModifiedBy>Vicki Perry</cp:lastModifiedBy>
  <cp:revision>4</cp:revision>
  <dcterms:created xsi:type="dcterms:W3CDTF">2025-10-28T20:30:21Z</dcterms:created>
  <dcterms:modified xsi:type="dcterms:W3CDTF">2025-11-02T21:10:57Z</dcterms:modified>
</cp:coreProperties>
</file>